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961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418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007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069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824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57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62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25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87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830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696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51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ru.wikipedia.org/wiki/%D0%A1%D1%82%D0%B0%D0%BB%D0%B8%D0%BD%D1%81%D0%BA%D0%B0%D1%8F_%D0%BF%D1%80%D0%B5%D0%BC%D0%B8%D1%8F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317" y="1268760"/>
            <a:ext cx="8568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/>
              <a:t>Стихи и песни о Великой Отечественной войне. Лирические и героические песни в годы Великой Отечественной войны. Их призывно-воодушевляющий характер. Выражение в лирической песне сокровенных чувств и переживаний каждого солдата.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572483" y="4660186"/>
            <a:ext cx="3275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Семёнова</a:t>
            </a:r>
            <a:r>
              <a:rPr lang="ru-RU" dirty="0" smtClean="0"/>
              <a:t> А.П. </a:t>
            </a:r>
            <a:r>
              <a:rPr lang="ru-RU" dirty="0"/>
              <a:t> </a:t>
            </a:r>
            <a:r>
              <a:rPr lang="ru-RU" dirty="0" smtClean="0"/>
              <a:t>                  </a:t>
            </a:r>
          </a:p>
          <a:p>
            <a:r>
              <a:rPr lang="ru-RU" dirty="0" smtClean="0"/>
              <a:t>учитель русского языка и литературы 1 категории     МОАУ «СОШ № 52 г. Орска»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040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484784"/>
            <a:ext cx="86680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/>
              <a:t>Лирические песни – народные песни, выражающие личные чувства поющих.</a:t>
            </a:r>
            <a:endParaRPr lang="ru-RU" sz="2800" dirty="0"/>
          </a:p>
          <a:p>
            <a:endParaRPr lang="ru-RU" sz="2800" i="1" dirty="0" smtClean="0"/>
          </a:p>
          <a:p>
            <a:r>
              <a:rPr lang="ru-RU" sz="2800" i="1" dirty="0" smtClean="0"/>
              <a:t>Героические </a:t>
            </a:r>
            <a:r>
              <a:rPr lang="ru-RU" sz="2800" i="1" dirty="0"/>
              <a:t>песни – это сказания, воспевающие героев. В них воспеваются подвиги, боевые стычки.</a:t>
            </a:r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2206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7943" y="2276872"/>
            <a:ext cx="4752527" cy="3539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/>
              <a:t>Р</a:t>
            </a:r>
            <a:r>
              <a:rPr lang="ru-RU" sz="2800" dirty="0" smtClean="0"/>
              <a:t>усский </a:t>
            </a:r>
            <a:r>
              <a:rPr lang="ru-RU" sz="2800" dirty="0"/>
              <a:t>советский </a:t>
            </a:r>
            <a:r>
              <a:rPr lang="ru-RU" sz="2800" dirty="0" smtClean="0"/>
              <a:t>поэт</a:t>
            </a:r>
            <a:r>
              <a:rPr lang="ru-RU" sz="2800" dirty="0"/>
              <a:t> и прозаик, переводчик. </a:t>
            </a:r>
            <a:r>
              <a:rPr lang="ru-RU" sz="2800" dirty="0" smtClean="0"/>
              <a:t>Герой Социалистического Труда</a:t>
            </a:r>
            <a:r>
              <a:rPr lang="ru-RU" sz="2800" dirty="0"/>
              <a:t> </a:t>
            </a:r>
            <a:r>
              <a:rPr lang="ru-RU" sz="2800" dirty="0" smtClean="0"/>
              <a:t>(1970). </a:t>
            </a:r>
            <a:r>
              <a:rPr lang="ru-RU" sz="2800" dirty="0"/>
              <a:t>Лауреат двух </a:t>
            </a:r>
            <a:r>
              <a:rPr lang="ru-RU" sz="2800" dirty="0" smtClean="0"/>
              <a:t>Сталинских</a:t>
            </a:r>
            <a:r>
              <a:rPr lang="ru-RU" sz="2800" dirty="0" smtClean="0">
                <a:hlinkClick r:id="rId2" tooltip="Сталинская премия"/>
              </a:rPr>
              <a:t> </a:t>
            </a:r>
            <a:r>
              <a:rPr lang="ru-RU" sz="2800" dirty="0" smtClean="0"/>
              <a:t>премий</a:t>
            </a:r>
            <a:r>
              <a:rPr lang="ru-RU" sz="2800" dirty="0"/>
              <a:t> первой степени </a:t>
            </a:r>
            <a:r>
              <a:rPr lang="ru-RU" sz="2800" dirty="0" smtClean="0"/>
              <a:t>(1943,</a:t>
            </a:r>
            <a:r>
              <a:rPr lang="ru-RU" sz="2800" dirty="0"/>
              <a:t> </a:t>
            </a:r>
            <a:r>
              <a:rPr lang="ru-RU" sz="2800" dirty="0" smtClean="0"/>
              <a:t>1949). </a:t>
            </a:r>
            <a:r>
              <a:rPr lang="ru-RU" sz="2800" dirty="0"/>
              <a:t>Член </a:t>
            </a:r>
            <a:r>
              <a:rPr lang="ru-RU" sz="2800" dirty="0" smtClean="0"/>
              <a:t>РКП(б)</a:t>
            </a:r>
            <a:r>
              <a:rPr lang="ru-RU" sz="2800" dirty="0"/>
              <a:t> с 1918 года.</a:t>
            </a:r>
          </a:p>
        </p:txBody>
      </p:sp>
      <p:pic>
        <p:nvPicPr>
          <p:cNvPr id="1026" name="Picture 2" descr="http://2.bp.blogspot.com/-A5oBtvcUlX0/VL0Ptfh_dfI/AAAAAAAACcY/xgouihdEl9E/s1600/%D0%9A%D0%BE%D0%BF%D0%B8%D1%8F%2B%D0%A0%D0%B8%D1%81%D1%83%D0%BD%D0%BE%D0%BA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3312368" cy="438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859314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Михаил Васильевич Исаковский</a:t>
            </a:r>
            <a:r>
              <a:rPr lang="ru-RU" sz="3600" dirty="0"/>
              <a:t> </a:t>
            </a:r>
            <a:r>
              <a:rPr lang="ru-RU" sz="3600" dirty="0" smtClean="0"/>
              <a:t>              </a:t>
            </a:r>
          </a:p>
          <a:p>
            <a:r>
              <a:rPr lang="ru-RU" sz="3600" dirty="0"/>
              <a:t> </a:t>
            </a:r>
            <a:r>
              <a:rPr lang="ru-RU" sz="3600" dirty="0" smtClean="0"/>
              <a:t>                  (1900 - 1973)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2206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tdata.ru/u5/photo2BFA/20902806382-0/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1" y="1286849"/>
            <a:ext cx="3528392" cy="537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79387" y="23632"/>
            <a:ext cx="6912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Булат Шалвович Окуджава           </a:t>
            </a:r>
          </a:p>
          <a:p>
            <a:r>
              <a:rPr lang="ru-RU" sz="3600" dirty="0"/>
              <a:t> </a:t>
            </a:r>
            <a:r>
              <a:rPr lang="ru-RU" sz="3600" dirty="0" smtClean="0"/>
              <a:t>            1924 – 1997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4067944" y="1556792"/>
            <a:ext cx="489654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Советский </a:t>
            </a:r>
            <a:r>
              <a:rPr lang="ru-RU" sz="2800" dirty="0"/>
              <a:t>и российский поэт, бард, прозаик и сценарист, </a:t>
            </a:r>
            <a:r>
              <a:rPr lang="ru-RU" sz="2800" dirty="0" smtClean="0"/>
              <a:t>     композитор</a:t>
            </a:r>
            <a:r>
              <a:rPr lang="ru-RU" sz="2800" dirty="0"/>
              <a:t>. Автор около двухсот авторских и эстрадных песен, написанных на собственные стихи и кавказские народные сказания (эпосы), один из наиболее ярких представителей жанра авторской песни в 1960-е—1980-е годы</a:t>
            </a:r>
          </a:p>
        </p:txBody>
      </p:sp>
    </p:spTree>
    <p:extLst>
      <p:ext uri="{BB962C8B-B14F-4D97-AF65-F5344CB8AC3E}">
        <p14:creationId xmlns:p14="http://schemas.microsoft.com/office/powerpoint/2010/main" val="342206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yarwiki.ru/uploaded/7/3/73705ea08ad5a66cc44ab12134694903-1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39" y="1348247"/>
            <a:ext cx="3560773" cy="522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11760" y="130824"/>
            <a:ext cx="5888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Лев Иванович </a:t>
            </a:r>
            <a:r>
              <a:rPr lang="ru-RU" sz="3600" dirty="0" err="1" smtClean="0"/>
              <a:t>Ошанин</a:t>
            </a:r>
            <a:endParaRPr lang="ru-RU" sz="3600" dirty="0" smtClean="0"/>
          </a:p>
          <a:p>
            <a:r>
              <a:rPr lang="ru-RU" sz="3600" dirty="0"/>
              <a:t> </a:t>
            </a:r>
            <a:r>
              <a:rPr lang="ru-RU" sz="3600" dirty="0" smtClean="0"/>
              <a:t>            1912 – 1996</a:t>
            </a:r>
            <a:endParaRPr lang="ru-RU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3923928" y="1628800"/>
            <a:ext cx="48965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</a:t>
            </a:r>
            <a:r>
              <a:rPr lang="ru-RU" sz="2800" dirty="0" smtClean="0"/>
              <a:t>оэт</a:t>
            </a:r>
            <a:r>
              <a:rPr lang="ru-RU" sz="2800" dirty="0"/>
              <a:t>, автор более 70 поэтических сборников, стихотворных повестей и пьес, лауреат Сталинской премии первой степени (1950), а также лауреат Всемирных фестивалей молодёжи и </a:t>
            </a:r>
            <a:r>
              <a:rPr lang="ru-RU" sz="2800" dirty="0" smtClean="0"/>
              <a:t>студентов.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0831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xn----8sbfdicalt1ar7azajf.xn--p1ai/content/images/Leskov-novosti/23.05.2013/18_09_13/2013-09-18_1942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93" y="1124744"/>
            <a:ext cx="3352495" cy="548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11760" y="130824"/>
            <a:ext cx="5888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Алексей Иванович Фатьянов</a:t>
            </a:r>
          </a:p>
          <a:p>
            <a:r>
              <a:rPr lang="ru-RU" sz="3600" dirty="0"/>
              <a:t> </a:t>
            </a:r>
            <a:r>
              <a:rPr lang="ru-RU" sz="3600" dirty="0" smtClean="0"/>
              <a:t>            1919 – 1959</a:t>
            </a:r>
            <a:endParaRPr lang="ru-RU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3707904" y="1628800"/>
            <a:ext cx="518457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С</a:t>
            </a:r>
            <a:r>
              <a:rPr lang="ru-RU" sz="2800" dirty="0" smtClean="0"/>
              <a:t>оветский </a:t>
            </a:r>
            <a:r>
              <a:rPr lang="ru-RU" sz="2800" dirty="0"/>
              <a:t>русский поэт, автор многих популярных в 1940—1970-х годах песен (на музыку Василия Соловьёва-Седого, </a:t>
            </a:r>
            <a:r>
              <a:rPr lang="ru-RU" sz="2800" dirty="0" smtClean="0"/>
              <a:t>Бориса Мокроусова</a:t>
            </a:r>
            <a:r>
              <a:rPr lang="ru-RU" sz="2800" dirty="0"/>
              <a:t>, Матвея </a:t>
            </a:r>
            <a:r>
              <a:rPr lang="ru-RU" sz="2800" dirty="0" err="1"/>
              <a:t>Блантера</a:t>
            </a:r>
            <a:r>
              <a:rPr lang="ru-RU" sz="2800" dirty="0"/>
              <a:t> и других композиторов).</a:t>
            </a:r>
          </a:p>
        </p:txBody>
      </p:sp>
    </p:spTree>
    <p:extLst>
      <p:ext uri="{BB962C8B-B14F-4D97-AF65-F5344CB8AC3E}">
        <p14:creationId xmlns:p14="http://schemas.microsoft.com/office/powerpoint/2010/main" val="260831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143</Words>
  <Application>Microsoft Office PowerPoint</Application>
  <PresentationFormat>Экран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Интернат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</dc:creator>
  <cp:lastModifiedBy>User</cp:lastModifiedBy>
  <cp:revision>12</cp:revision>
  <dcterms:created xsi:type="dcterms:W3CDTF">2015-02-17T08:35:42Z</dcterms:created>
  <dcterms:modified xsi:type="dcterms:W3CDTF">2017-09-27T05:30:13Z</dcterms:modified>
</cp:coreProperties>
</file>